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0" r:id="rId4"/>
    <p:sldId id="259" r:id="rId5"/>
    <p:sldId id="262" r:id="rId6"/>
    <p:sldId id="263" r:id="rId7"/>
    <p:sldId id="264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3C56DED-B4C0-4285-A366-3C14C6B7E8D6}" type="datetimeFigureOut">
              <a:rPr lang="ru-RU" smtClean="0"/>
              <a:pPr/>
              <a:t>29.06.2024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6D53ED6-D083-4993-B569-C22B65E7F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6DED-B4C0-4285-A366-3C14C6B7E8D6}" type="datetimeFigureOut">
              <a:rPr lang="ru-RU" smtClean="0"/>
              <a:pPr/>
              <a:t>29.06.2024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3ED6-D083-4993-B569-C22B65E7F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6DED-B4C0-4285-A366-3C14C6B7E8D6}" type="datetimeFigureOut">
              <a:rPr lang="ru-RU" smtClean="0"/>
              <a:pPr/>
              <a:t>29.06.2024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3ED6-D083-4993-B569-C22B65E7F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3C56DED-B4C0-4285-A366-3C14C6B7E8D6}" type="datetimeFigureOut">
              <a:rPr lang="ru-RU" smtClean="0"/>
              <a:pPr/>
              <a:t>29.06.2024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6D53ED6-D083-4993-B569-C22B65E7F6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3C56DED-B4C0-4285-A366-3C14C6B7E8D6}" type="datetimeFigureOut">
              <a:rPr lang="ru-RU" smtClean="0"/>
              <a:pPr/>
              <a:t>29.06.2024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6D53ED6-D083-4993-B569-C22B65E7F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6DED-B4C0-4285-A366-3C14C6B7E8D6}" type="datetimeFigureOut">
              <a:rPr lang="ru-RU" smtClean="0"/>
              <a:pPr/>
              <a:t>29.06.2024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3ED6-D083-4993-B569-C22B65E7F6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6DED-B4C0-4285-A366-3C14C6B7E8D6}" type="datetimeFigureOut">
              <a:rPr lang="ru-RU" smtClean="0"/>
              <a:pPr/>
              <a:t>29.06.2024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3ED6-D083-4993-B569-C22B65E7F6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C56DED-B4C0-4285-A366-3C14C6B7E8D6}" type="datetimeFigureOut">
              <a:rPr lang="ru-RU" smtClean="0"/>
              <a:pPr/>
              <a:t>29.06.2024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D53ED6-D083-4993-B569-C22B65E7F6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6DED-B4C0-4285-A366-3C14C6B7E8D6}" type="datetimeFigureOut">
              <a:rPr lang="ru-RU" smtClean="0"/>
              <a:pPr/>
              <a:t>29.06.2024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3ED6-D083-4993-B569-C22B65E7F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3C56DED-B4C0-4285-A366-3C14C6B7E8D6}" type="datetimeFigureOut">
              <a:rPr lang="ru-RU" smtClean="0"/>
              <a:pPr/>
              <a:t>29.06.2024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6D53ED6-D083-4993-B569-C22B65E7F6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C56DED-B4C0-4285-A366-3C14C6B7E8D6}" type="datetimeFigureOut">
              <a:rPr lang="ru-RU" smtClean="0"/>
              <a:pPr/>
              <a:t>29.06.2024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D53ED6-D083-4993-B569-C22B65E7F6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3C56DED-B4C0-4285-A366-3C14C6B7E8D6}" type="datetimeFigureOut">
              <a:rPr lang="ru-RU" smtClean="0"/>
              <a:pPr/>
              <a:t>29.06.2024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6D53ED6-D083-4993-B569-C22B65E7F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85927"/>
            <a:ext cx="7815290" cy="18145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Взаимодействие детского сада и семьи в вопросах развития речи детей раннего возраста.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5143512"/>
            <a:ext cx="4757726" cy="1466848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/>
              <a:t>Подготовила: </a:t>
            </a:r>
          </a:p>
          <a:p>
            <a:pPr algn="ctr"/>
            <a:r>
              <a:rPr lang="ru-RU" sz="2000" b="1" i="1" dirty="0"/>
              <a:t>учитель логопед </a:t>
            </a:r>
            <a:r>
              <a:rPr lang="ru-RU" sz="2000" b="1" i="1" dirty="0" err="1"/>
              <a:t>Астаева</a:t>
            </a:r>
            <a:r>
              <a:rPr lang="ru-RU" sz="2000" b="1" i="1" dirty="0"/>
              <a:t> И.Н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Администратор\Рабочий стол\Ф\IMG_2400-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4214842" cy="3074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Documents and Settings\Администратор\Рабочий стол\Ф\IMG_2404-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286124"/>
            <a:ext cx="4006220" cy="3124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Администратор\Мои документы\мячи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214818"/>
            <a:ext cx="3000396" cy="235745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929190" y="500042"/>
            <a:ext cx="39290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Я мячом круги катаю.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Взад вперед его гоняю,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Им поглажу я ладошку,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Будто я сметаю крошку.</a:t>
            </a:r>
            <a:br>
              <a:rPr lang="ru-RU" dirty="0"/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 сожму его немножко,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Как сжимает лапу кошка.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Каждым пальцем мяч прижму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 другой рукой начну.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А теперь последний трюк;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Мяч летает между рук.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4214842" cy="1643074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Развитию мелкой  моторики способствуют занятия с предметами,  которые есть дома, (например -бусы)</a:t>
            </a:r>
          </a:p>
        </p:txBody>
      </p:sp>
      <p:pic>
        <p:nvPicPr>
          <p:cNvPr id="4" name="Рисунок 3" descr="C:\Documents and Settings\Администратор\Рабочий стол\Ф\IMG_2425-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267" y="3212975"/>
            <a:ext cx="4214842" cy="3224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Documents and Settings\Администратор\Рабочий стол\Ф\IMG_2416-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456581"/>
            <a:ext cx="4041725" cy="2814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Documents and Settings\Администратор\Рабочий стол\Ф\IMG-1f952d146897420629c0f8ff2cf52626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724128" y="107133"/>
            <a:ext cx="2928958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Администратор\Рабочий стол\Ф\IMG_2416-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643314"/>
            <a:ext cx="404172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Администратор\Рабочий стол\Ф\IMG_2423-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714752"/>
            <a:ext cx="378621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Администратор\Рабочий стол\Ф\IMG-2fcd0f2a4442712e83d19a8ee4bbee78-V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8604"/>
            <a:ext cx="370701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429124" y="1285860"/>
            <a:ext cx="4214842" cy="100013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000496" y="1142984"/>
            <a:ext cx="4929222" cy="100013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u="none" strike="noStrike" kern="1200" cap="small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Бусы   опускаются 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u="none" strike="noStrike" kern="1200" cap="small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змейку превращаются.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br>
              <a:rPr lang="ru-RU" b="1" dirty="0"/>
            </a:br>
            <a:br>
              <a:rPr lang="ru-RU" dirty="0"/>
            </a:br>
            <a:endParaRPr lang="ru-RU" dirty="0"/>
          </a:p>
        </p:txBody>
      </p:sp>
      <p:pic>
        <p:nvPicPr>
          <p:cNvPr id="4099" name="Picture 3" descr="C:\Documents and Settings\Администратор\Рабочий стол\Ф\IMG-684583bdd904858bf3d77d2cb0639d76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571480"/>
            <a:ext cx="6025872" cy="4519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5143512"/>
            <a:ext cx="7858180" cy="92869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мы бусы все возьмём- тренировку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начнём, чтобы пальцы крепче стали, дружно бусинки катали.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7"/>
            <a:ext cx="8286808" cy="428629"/>
          </a:xfrm>
        </p:spPr>
        <p:txBody>
          <a:bodyPr>
            <a:noAutofit/>
          </a:bodyPr>
          <a:lstStyle/>
          <a:p>
            <a:pPr algn="ctr"/>
            <a:br>
              <a:rPr lang="ru-RU" sz="25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500" dirty="0">
                <a:latin typeface="Times New Roman" pitchFamily="18" charset="0"/>
                <a:cs typeface="Times New Roman" pitchFamily="18" charset="0"/>
              </a:rPr>
            </a:br>
            <a:br>
              <a:rPr lang="ru-RU" sz="25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«В прятки пальчики играли, и игрушки все искали…». </a:t>
            </a:r>
          </a:p>
        </p:txBody>
      </p:sp>
      <p:pic>
        <p:nvPicPr>
          <p:cNvPr id="5" name="Рисунок 4" descr="C:\Documents and Settings\Администратор\Рабочий стол\Ф\IMG_2446-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4143404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Documents and Settings\Администратор\Рабочий стол\Ф\IMG_2443-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8" y="857232"/>
            <a:ext cx="4214840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4714884"/>
            <a:ext cx="8929718" cy="1643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В  бассейн  с горохом залезли ладошки,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бассейне с горохом им страшно немножко.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Но  в этом бассейне  нельзя утонуть,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Но можно</a:t>
            </a:r>
            <a:r>
              <a:rPr kumimoji="0" lang="ru-RU" sz="2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чудесно чуть-чуть отдохнуть.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Упражнение с прищепками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28662" y="4143380"/>
            <a:ext cx="6786610" cy="18573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Есть у тарелки  круглое донце.</a:t>
            </a:r>
          </a:p>
          <a:p>
            <a:pPr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Похоже тарелка на желтое солнце.</a:t>
            </a:r>
          </a:p>
          <a:p>
            <a:pPr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Лучики солнышку сделаю я.</a:t>
            </a:r>
          </a:p>
          <a:p>
            <a:pPr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Вот удивится мама моя.</a:t>
            </a:r>
          </a:p>
        </p:txBody>
      </p:sp>
      <p:pic>
        <p:nvPicPr>
          <p:cNvPr id="4" name="Рисунок 3" descr="C:\Documents and Settings\Администратор\Мои документы\Загрузки\IMG_2487-79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00108"/>
            <a:ext cx="4000528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Documents and Settings\Администратор\Мои документы\Загрузки\IMG_2479-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000108"/>
            <a:ext cx="4071966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428603"/>
            <a:ext cx="7772400" cy="8572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Комплексы упражнений  с предметами для развития мелкой моторики.</a:t>
            </a:r>
          </a:p>
        </p:txBody>
      </p:sp>
      <p:pic>
        <p:nvPicPr>
          <p:cNvPr id="5" name="Рисунок 4" descr="C:\Documents and Settings\Администратор\Рабочий стол\Фото\20190416_070454.jpg"/>
          <p:cNvPicPr/>
          <p:nvPr/>
        </p:nvPicPr>
        <p:blipFill>
          <a:blip r:embed="rId2" cstate="print"/>
          <a:srcRect l="2299" t="5085" b="3390"/>
          <a:stretch>
            <a:fillRect/>
          </a:stretch>
        </p:blipFill>
        <p:spPr bwMode="auto">
          <a:xfrm>
            <a:off x="1857356" y="2000240"/>
            <a:ext cx="6072230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585</TotalTime>
  <Words>201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Century Schoolbook</vt:lpstr>
      <vt:lpstr>Times New Roman</vt:lpstr>
      <vt:lpstr>Wingdings</vt:lpstr>
      <vt:lpstr>Wingdings 2</vt:lpstr>
      <vt:lpstr>Эркер</vt:lpstr>
      <vt:lpstr>Взаимодействие детского сада и семьи в вопросах развития речи детей раннего возраста. </vt:lpstr>
      <vt:lpstr>Презентация PowerPoint</vt:lpstr>
      <vt:lpstr>Развитию мелкой  моторики способствуют занятия с предметами,  которые есть дома, (например -бусы)</vt:lpstr>
      <vt:lpstr>Презентация PowerPoint</vt:lpstr>
      <vt:lpstr>  </vt:lpstr>
      <vt:lpstr>    «В прятки пальчики играли, и игрушки все искали…». </vt:lpstr>
      <vt:lpstr>Упражнение с прищепками</vt:lpstr>
      <vt:lpstr>Комплексы упражнений  с предметами для развития мелкой моторики.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Administrator</cp:lastModifiedBy>
  <cp:revision>64</cp:revision>
  <dcterms:created xsi:type="dcterms:W3CDTF">2019-04-25T03:59:36Z</dcterms:created>
  <dcterms:modified xsi:type="dcterms:W3CDTF">2024-06-29T09:43:57Z</dcterms:modified>
</cp:coreProperties>
</file>